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4090" r:id="rId1"/>
  </p:sldMasterIdLst>
  <p:notesMasterIdLst>
    <p:notesMasterId r:id="rId9"/>
  </p:notesMasterIdLst>
  <p:sldIdLst>
    <p:sldId id="258" r:id="rId2"/>
    <p:sldId id="256" r:id="rId3"/>
    <p:sldId id="257" r:id="rId4"/>
    <p:sldId id="277" r:id="rId5"/>
    <p:sldId id="262" r:id="rId6"/>
    <p:sldId id="282" r:id="rId7"/>
    <p:sldId id="274" r:id="rId8"/>
  </p:sldIdLst>
  <p:sldSz cx="18288000" cy="10287000"/>
  <p:notesSz cx="6858000" cy="9144000"/>
  <p:embeddedFontLst>
    <p:embeddedFont>
      <p:font typeface="Century Gothic" panose="020B0502020202020204" pitchFamily="34" charset="0"/>
      <p:regular r:id="rId10"/>
      <p:bold r:id="rId11"/>
      <p:italic r:id="rId12"/>
      <p:boldItalic r:id="rId13"/>
    </p:embeddedFont>
    <p:embeddedFont>
      <p:font typeface="Forum" panose="020B0604020202020204" charset="0"/>
      <p:regular r:id="rId14"/>
    </p:embeddedFont>
    <p:embeddedFont>
      <p:font typeface="Wingdings 3" panose="05040102010807070707" pitchFamily="18" charset="2"/>
      <p:regular r:id="rId1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40" d="100"/>
          <a:sy n="40" d="100"/>
        </p:scale>
        <p:origin x="1450" y="6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font" Target="fonts/font6.fntdata"/><Relationship Id="rId10" Type="http://schemas.openxmlformats.org/officeDocument/2006/relationships/font" Target="fonts/font1.fntdata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6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" name="Google Shape;3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" name="Google Shape;4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" name="Google Shape;4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551831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860252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9" name="Google Shape;249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32433" y="2171701"/>
            <a:ext cx="13238487" cy="4994372"/>
          </a:xfrm>
        </p:spPr>
        <p:txBody>
          <a:bodyPr anchor="b"/>
          <a:lstStyle>
            <a:lvl1pPr>
              <a:defRPr sz="10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32433" y="7166070"/>
            <a:ext cx="13238487" cy="129213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429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114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800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486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1697090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7978396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2435" y="4292600"/>
            <a:ext cx="13238486" cy="2873471"/>
          </a:xfrm>
        </p:spPr>
        <p:txBody>
          <a:bodyPr anchor="b"/>
          <a:lstStyle>
            <a:lvl1pPr algn="l">
              <a:defRPr sz="6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32433" y="7166072"/>
            <a:ext cx="13238487" cy="1290600"/>
          </a:xfrm>
        </p:spPr>
        <p:txBody>
          <a:bodyPr anchor="t"/>
          <a:lstStyle>
            <a:lvl1pPr marL="0" indent="0" algn="l">
              <a:buNone/>
              <a:defRPr sz="3000" cap="all">
                <a:solidFill>
                  <a:schemeClr val="accent1"/>
                </a:solidFill>
              </a:defRPr>
            </a:lvl1pPr>
            <a:lvl2pPr marL="6858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2072450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54969" y="3090863"/>
            <a:ext cx="6594509" cy="6293645"/>
          </a:xfrm>
        </p:spPr>
        <p:txBody>
          <a:bodyPr>
            <a:normAutofit/>
          </a:bodyPr>
          <a:lstStyle>
            <a:lvl1pPr>
              <a:defRPr sz="2700"/>
            </a:lvl1pPr>
            <a:lvl2pPr>
              <a:defRPr sz="24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81740" y="3084139"/>
            <a:ext cx="6594512" cy="6300368"/>
          </a:xfrm>
        </p:spPr>
        <p:txBody>
          <a:bodyPr>
            <a:normAutofit/>
          </a:bodyPr>
          <a:lstStyle>
            <a:lvl1pPr>
              <a:defRPr sz="2700"/>
            </a:lvl1pPr>
            <a:lvl2pPr>
              <a:defRPr sz="24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746725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54970" y="2857500"/>
            <a:ext cx="6594507" cy="864393"/>
          </a:xfrm>
        </p:spPr>
        <p:txBody>
          <a:bodyPr anchor="b">
            <a:noAutofit/>
          </a:bodyPr>
          <a:lstStyle>
            <a:lvl1pPr marL="0" indent="0">
              <a:buNone/>
              <a:defRPr sz="3600" b="0">
                <a:solidFill>
                  <a:schemeClr val="accent1"/>
                </a:solidFill>
              </a:defRPr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54969" y="3771900"/>
            <a:ext cx="6594509" cy="5612607"/>
          </a:xfrm>
        </p:spPr>
        <p:txBody>
          <a:bodyPr>
            <a:normAutofit/>
          </a:bodyPr>
          <a:lstStyle>
            <a:lvl1pPr>
              <a:defRPr sz="2700"/>
            </a:lvl1pPr>
            <a:lvl2pPr>
              <a:defRPr sz="24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481743" y="2857500"/>
            <a:ext cx="6594509" cy="864393"/>
          </a:xfrm>
        </p:spPr>
        <p:txBody>
          <a:bodyPr anchor="b">
            <a:noAutofit/>
          </a:bodyPr>
          <a:lstStyle>
            <a:lvl1pPr marL="0" indent="0">
              <a:buNone/>
              <a:defRPr sz="3600" b="0">
                <a:solidFill>
                  <a:schemeClr val="accent1"/>
                </a:solidFill>
              </a:defRPr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481743" y="3771900"/>
            <a:ext cx="6594509" cy="5612607"/>
          </a:xfrm>
        </p:spPr>
        <p:txBody>
          <a:bodyPr>
            <a:normAutofit/>
          </a:bodyPr>
          <a:lstStyle>
            <a:lvl1pPr>
              <a:defRPr sz="2700"/>
            </a:lvl1pPr>
            <a:lvl2pPr>
              <a:defRPr sz="24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7066975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2885971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3456074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2431" y="2171700"/>
            <a:ext cx="5101596" cy="2171700"/>
          </a:xfrm>
        </p:spPr>
        <p:txBody>
          <a:bodyPr anchor="b"/>
          <a:lstStyle>
            <a:lvl1pPr algn="l">
              <a:defRPr sz="36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76925" y="2171700"/>
            <a:ext cx="7793996" cy="6858000"/>
          </a:xfrm>
        </p:spPr>
        <p:txBody>
          <a:bodyPr anchor="ctr">
            <a:normAutofit/>
          </a:bodyPr>
          <a:lstStyle>
            <a:lvl1pPr>
              <a:defRPr sz="30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32432" y="4693921"/>
            <a:ext cx="5101595" cy="4343399"/>
          </a:xfrm>
        </p:spPr>
        <p:txBody>
          <a:bodyPr/>
          <a:lstStyle>
            <a:lvl1pPr marL="0" indent="0">
              <a:buNone/>
              <a:defRPr sz="2100"/>
            </a:lvl1pPr>
            <a:lvl2pPr marL="685800" indent="0">
              <a:buNone/>
              <a:defRPr sz="1800"/>
            </a:lvl2pPr>
            <a:lvl3pPr marL="1371600" indent="0">
              <a:buNone/>
              <a:defRPr sz="1500"/>
            </a:lvl3pPr>
            <a:lvl4pPr marL="2057400" indent="0">
              <a:buNone/>
              <a:defRPr sz="1350"/>
            </a:lvl4pPr>
            <a:lvl5pPr marL="2743200" indent="0">
              <a:buNone/>
              <a:defRPr sz="1350"/>
            </a:lvl5pPr>
            <a:lvl6pPr marL="3429000" indent="0">
              <a:buNone/>
              <a:defRPr sz="1350"/>
            </a:lvl6pPr>
            <a:lvl7pPr marL="4114800" indent="0">
              <a:buNone/>
              <a:defRPr sz="1350"/>
            </a:lvl7pPr>
            <a:lvl8pPr marL="4800600" indent="0">
              <a:buNone/>
              <a:defRPr sz="1350"/>
            </a:lvl8pPr>
            <a:lvl9pPr marL="5486400" indent="0">
              <a:buNone/>
              <a:defRPr sz="13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0110529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0861" y="2781288"/>
            <a:ext cx="7639359" cy="2362212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24319" y="1714500"/>
            <a:ext cx="4800600" cy="6858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400"/>
            </a:lvl1pPr>
            <a:lvl2pPr marL="685800" indent="0">
              <a:buNone/>
              <a:defRPr sz="2400"/>
            </a:lvl2pPr>
            <a:lvl3pPr marL="1371600" indent="0">
              <a:buNone/>
              <a:defRPr sz="2400"/>
            </a:lvl3pPr>
            <a:lvl4pPr marL="2057400" indent="0">
              <a:buNone/>
              <a:defRPr sz="2400"/>
            </a:lvl4pPr>
            <a:lvl5pPr marL="2743200" indent="0">
              <a:buNone/>
              <a:defRPr sz="2400"/>
            </a:lvl5pPr>
            <a:lvl6pPr marL="3429000" indent="0">
              <a:buNone/>
              <a:defRPr sz="2400"/>
            </a:lvl6pPr>
            <a:lvl7pPr marL="4114800" indent="0">
              <a:buNone/>
              <a:defRPr sz="2400"/>
            </a:lvl7pPr>
            <a:lvl8pPr marL="4800600" indent="0">
              <a:buNone/>
              <a:defRPr sz="2400"/>
            </a:lvl8pPr>
            <a:lvl9pPr marL="5486400" indent="0">
              <a:buNone/>
              <a:defRPr sz="24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32432" y="5486400"/>
            <a:ext cx="7627469" cy="2057400"/>
          </a:xfrm>
        </p:spPr>
        <p:txBody>
          <a:bodyPr>
            <a:normAutofit/>
          </a:bodyPr>
          <a:lstStyle>
            <a:lvl1pPr marL="0" indent="0">
              <a:buNone/>
              <a:defRPr sz="2100"/>
            </a:lvl1pPr>
            <a:lvl2pPr marL="685800" indent="0">
              <a:buNone/>
              <a:defRPr sz="1800"/>
            </a:lvl2pPr>
            <a:lvl3pPr marL="1371600" indent="0">
              <a:buNone/>
              <a:defRPr sz="1500"/>
            </a:lvl3pPr>
            <a:lvl4pPr marL="2057400" indent="0">
              <a:buNone/>
              <a:defRPr sz="1350"/>
            </a:lvl4pPr>
            <a:lvl5pPr marL="2743200" indent="0">
              <a:buNone/>
              <a:defRPr sz="1350"/>
            </a:lvl5pPr>
            <a:lvl6pPr marL="3429000" indent="0">
              <a:buNone/>
              <a:defRPr sz="1350"/>
            </a:lvl6pPr>
            <a:lvl7pPr marL="4114800" indent="0">
              <a:buNone/>
              <a:defRPr sz="1350"/>
            </a:lvl7pPr>
            <a:lvl8pPr marL="4800600" indent="0">
              <a:buNone/>
              <a:defRPr sz="1350"/>
            </a:lvl8pPr>
            <a:lvl9pPr marL="5486400" indent="0">
              <a:buNone/>
              <a:defRPr sz="13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2805620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2435" y="7200880"/>
            <a:ext cx="13238486" cy="85010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732433" y="1028700"/>
            <a:ext cx="13238487" cy="5460999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400"/>
            </a:lvl1pPr>
            <a:lvl2pPr marL="685800" indent="0">
              <a:buNone/>
              <a:defRPr sz="2400"/>
            </a:lvl2pPr>
            <a:lvl3pPr marL="1371600" indent="0">
              <a:buNone/>
              <a:defRPr sz="2400"/>
            </a:lvl3pPr>
            <a:lvl4pPr marL="2057400" indent="0">
              <a:buNone/>
              <a:defRPr sz="2400"/>
            </a:lvl4pPr>
            <a:lvl5pPr marL="2743200" indent="0">
              <a:buNone/>
              <a:defRPr sz="2400"/>
            </a:lvl5pPr>
            <a:lvl6pPr marL="3429000" indent="0">
              <a:buNone/>
              <a:defRPr sz="2400"/>
            </a:lvl6pPr>
            <a:lvl7pPr marL="4114800" indent="0">
              <a:buNone/>
              <a:defRPr sz="2400"/>
            </a:lvl7pPr>
            <a:lvl8pPr marL="4800600" indent="0">
              <a:buNone/>
              <a:defRPr sz="2400"/>
            </a:lvl8pPr>
            <a:lvl9pPr marL="5486400" indent="0">
              <a:buNone/>
              <a:defRPr sz="24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32434" y="8050988"/>
            <a:ext cx="13238484" cy="740568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685800" indent="0">
              <a:buNone/>
              <a:defRPr sz="1800"/>
            </a:lvl2pPr>
            <a:lvl3pPr marL="1371600" indent="0">
              <a:buNone/>
              <a:defRPr sz="1500"/>
            </a:lvl3pPr>
            <a:lvl4pPr marL="2057400" indent="0">
              <a:buNone/>
              <a:defRPr sz="1350"/>
            </a:lvl4pPr>
            <a:lvl5pPr marL="2743200" indent="0">
              <a:buNone/>
              <a:defRPr sz="1350"/>
            </a:lvl5pPr>
            <a:lvl6pPr marL="3429000" indent="0">
              <a:buNone/>
              <a:defRPr sz="1350"/>
            </a:lvl6pPr>
            <a:lvl7pPr marL="4114800" indent="0">
              <a:buNone/>
              <a:defRPr sz="1350"/>
            </a:lvl7pPr>
            <a:lvl8pPr marL="4800600" indent="0">
              <a:buNone/>
              <a:defRPr sz="1350"/>
            </a:lvl8pPr>
            <a:lvl9pPr marL="5486400" indent="0">
              <a:buNone/>
              <a:defRPr sz="13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2237600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2432" y="2171700"/>
            <a:ext cx="13238489" cy="2971800"/>
          </a:xfrm>
        </p:spPr>
        <p:txBody>
          <a:bodyPr/>
          <a:lstStyle>
            <a:lvl1pPr>
              <a:defRPr sz="7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732432" y="5486400"/>
            <a:ext cx="13238489" cy="3543300"/>
          </a:xfrm>
        </p:spPr>
        <p:txBody>
          <a:bodyPr anchor="ctr">
            <a:normAutofit/>
          </a:bodyPr>
          <a:lstStyle>
            <a:lvl1pPr marL="0" indent="0">
              <a:buNone/>
              <a:defRPr sz="2700"/>
            </a:lvl1pPr>
            <a:lvl2pPr marL="685800" indent="0">
              <a:buNone/>
              <a:defRPr sz="1800"/>
            </a:lvl2pPr>
            <a:lvl3pPr marL="1371600" indent="0">
              <a:buNone/>
              <a:defRPr sz="1500"/>
            </a:lvl3pPr>
            <a:lvl4pPr marL="2057400" indent="0">
              <a:buNone/>
              <a:defRPr sz="1350"/>
            </a:lvl4pPr>
            <a:lvl5pPr marL="2743200" indent="0">
              <a:buNone/>
              <a:defRPr sz="1350"/>
            </a:lvl5pPr>
            <a:lvl6pPr marL="3429000" indent="0">
              <a:buNone/>
              <a:defRPr sz="1350"/>
            </a:lvl6pPr>
            <a:lvl7pPr marL="4114800" indent="0">
              <a:buNone/>
              <a:defRPr sz="1350"/>
            </a:lvl7pPr>
            <a:lvl8pPr marL="4800600" indent="0">
              <a:buNone/>
              <a:defRPr sz="1350"/>
            </a:lvl8pPr>
            <a:lvl9pPr marL="5486400" indent="0">
              <a:buNone/>
              <a:defRPr sz="13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6034911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62202" y="2171700"/>
            <a:ext cx="11998973" cy="3485061"/>
          </a:xfrm>
        </p:spPr>
        <p:txBody>
          <a:bodyPr/>
          <a:lstStyle>
            <a:lvl1pPr>
              <a:defRPr sz="7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2895600" y="5656761"/>
            <a:ext cx="11078742" cy="513261"/>
          </a:xfrm>
        </p:spPr>
        <p:txBody>
          <a:bodyPr anchor="t">
            <a:normAutofit/>
          </a:bodyPr>
          <a:lstStyle>
            <a:lvl1pPr marL="0" indent="0">
              <a:buNone/>
              <a:defRPr lang="en-US" sz="21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685800" indent="0">
              <a:buNone/>
              <a:defRPr sz="1800"/>
            </a:lvl2pPr>
            <a:lvl3pPr marL="1371600" indent="0">
              <a:buNone/>
              <a:defRPr sz="1500"/>
            </a:lvl3pPr>
            <a:lvl4pPr marL="2057400" indent="0">
              <a:buNone/>
              <a:defRPr sz="1350"/>
            </a:lvl4pPr>
            <a:lvl5pPr marL="2743200" indent="0">
              <a:buNone/>
              <a:defRPr sz="1350"/>
            </a:lvl5pPr>
            <a:lvl6pPr marL="3429000" indent="0">
              <a:buNone/>
              <a:defRPr sz="1350"/>
            </a:lvl6pPr>
            <a:lvl7pPr marL="4114800" indent="0">
              <a:buNone/>
              <a:defRPr sz="1350"/>
            </a:lvl7pPr>
            <a:lvl8pPr marL="4800600" indent="0">
              <a:buNone/>
              <a:defRPr sz="1350"/>
            </a:lvl8pPr>
            <a:lvl9pPr marL="5486400" indent="0">
              <a:buNone/>
              <a:defRPr sz="13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732432" y="6525986"/>
            <a:ext cx="13238489" cy="2514600"/>
          </a:xfrm>
        </p:spPr>
        <p:txBody>
          <a:bodyPr anchor="ctr">
            <a:normAutofit/>
          </a:bodyPr>
          <a:lstStyle>
            <a:lvl1pPr marL="0" indent="0">
              <a:buNone/>
              <a:defRPr sz="2700"/>
            </a:lvl1pPr>
            <a:lvl2pPr marL="685800" indent="0">
              <a:buNone/>
              <a:defRPr sz="1800"/>
            </a:lvl2pPr>
            <a:lvl3pPr marL="1371600" indent="0">
              <a:buNone/>
              <a:defRPr sz="1500"/>
            </a:lvl3pPr>
            <a:lvl4pPr marL="2057400" indent="0">
              <a:buNone/>
              <a:defRPr sz="1350"/>
            </a:lvl4pPr>
            <a:lvl5pPr marL="2743200" indent="0">
              <a:buNone/>
              <a:defRPr sz="1350"/>
            </a:lvl5pPr>
            <a:lvl6pPr marL="3429000" indent="0">
              <a:buNone/>
              <a:defRPr sz="1350"/>
            </a:lvl6pPr>
            <a:lvl7pPr marL="4114800" indent="0">
              <a:buNone/>
              <a:defRPr sz="1350"/>
            </a:lvl7pPr>
            <a:lvl8pPr marL="4800600" indent="0">
              <a:buNone/>
              <a:defRPr sz="1350"/>
            </a:lvl8pPr>
            <a:lvl9pPr marL="5486400" indent="0">
              <a:buNone/>
              <a:defRPr sz="13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1347443" y="1456880"/>
            <a:ext cx="1202868" cy="29084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8300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3995735" y="3920681"/>
            <a:ext cx="1202868" cy="29084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8300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9395928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2432" y="4686302"/>
            <a:ext cx="13238489" cy="2479770"/>
          </a:xfrm>
        </p:spPr>
        <p:txBody>
          <a:bodyPr anchor="b"/>
          <a:lstStyle>
            <a:lvl1pPr algn="l">
              <a:defRPr sz="6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32433" y="7166072"/>
            <a:ext cx="13238487" cy="1290600"/>
          </a:xfrm>
        </p:spPr>
        <p:txBody>
          <a:bodyPr anchor="t"/>
          <a:lstStyle>
            <a:lvl1pPr marL="0" indent="0" algn="l">
              <a:buNone/>
              <a:defRPr sz="3000" cap="none">
                <a:solidFill>
                  <a:schemeClr val="accent1"/>
                </a:solidFill>
              </a:defRPr>
            </a:lvl1pPr>
            <a:lvl2pPr marL="6858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0530738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63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9421" y="2971800"/>
            <a:ext cx="4420299" cy="864393"/>
          </a:xfrm>
        </p:spPr>
        <p:txBody>
          <a:bodyPr anchor="b">
            <a:noAutofit/>
          </a:bodyPr>
          <a:lstStyle>
            <a:lvl1pPr marL="0" indent="0">
              <a:buNone/>
              <a:defRPr sz="3600" b="0">
                <a:solidFill>
                  <a:schemeClr val="accent1"/>
                </a:solidFill>
              </a:defRPr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978695" y="4000500"/>
            <a:ext cx="4391025" cy="5384007"/>
          </a:xfrm>
        </p:spPr>
        <p:txBody>
          <a:bodyPr anchor="t">
            <a:normAutofit/>
          </a:bodyPr>
          <a:lstStyle>
            <a:lvl1pPr marL="0" indent="0">
              <a:buNone/>
              <a:defRPr sz="2100"/>
            </a:lvl1pPr>
            <a:lvl2pPr marL="685800" indent="0">
              <a:buNone/>
              <a:defRPr sz="1800"/>
            </a:lvl2pPr>
            <a:lvl3pPr marL="1371600" indent="0">
              <a:buNone/>
              <a:defRPr sz="1500"/>
            </a:lvl3pPr>
            <a:lvl4pPr marL="2057400" indent="0">
              <a:buNone/>
              <a:defRPr sz="1350"/>
            </a:lvl4pPr>
            <a:lvl5pPr marL="2743200" indent="0">
              <a:buNone/>
              <a:defRPr sz="1350"/>
            </a:lvl5pPr>
            <a:lvl6pPr marL="3429000" indent="0">
              <a:buNone/>
              <a:defRPr sz="1350"/>
            </a:lvl6pPr>
            <a:lvl7pPr marL="4114800" indent="0">
              <a:buNone/>
              <a:defRPr sz="1350"/>
            </a:lvl7pPr>
            <a:lvl8pPr marL="4800600" indent="0">
              <a:buNone/>
              <a:defRPr sz="1350"/>
            </a:lvl8pPr>
            <a:lvl9pPr marL="5486400" indent="0">
              <a:buNone/>
              <a:defRPr sz="13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5489" y="2971800"/>
            <a:ext cx="4404362" cy="864393"/>
          </a:xfrm>
        </p:spPr>
        <p:txBody>
          <a:bodyPr anchor="b">
            <a:noAutofit/>
          </a:bodyPr>
          <a:lstStyle>
            <a:lvl1pPr marL="0" indent="0">
              <a:buNone/>
              <a:defRPr sz="3600" b="0">
                <a:solidFill>
                  <a:schemeClr val="accent1"/>
                </a:solidFill>
              </a:defRPr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5809659" y="4000500"/>
            <a:ext cx="4420191" cy="5384007"/>
          </a:xfrm>
        </p:spPr>
        <p:txBody>
          <a:bodyPr anchor="t">
            <a:normAutofit/>
          </a:bodyPr>
          <a:lstStyle>
            <a:lvl1pPr marL="0" indent="0">
              <a:buNone/>
              <a:defRPr sz="2100"/>
            </a:lvl1pPr>
            <a:lvl2pPr marL="685800" indent="0">
              <a:buNone/>
              <a:defRPr sz="1800"/>
            </a:lvl2pPr>
            <a:lvl3pPr marL="1371600" indent="0">
              <a:buNone/>
              <a:defRPr sz="1500"/>
            </a:lvl3pPr>
            <a:lvl4pPr marL="2057400" indent="0">
              <a:buNone/>
              <a:defRPr sz="1350"/>
            </a:lvl4pPr>
            <a:lvl5pPr marL="2743200" indent="0">
              <a:buNone/>
              <a:defRPr sz="1350"/>
            </a:lvl5pPr>
            <a:lvl6pPr marL="3429000" indent="0">
              <a:buNone/>
              <a:defRPr sz="1350"/>
            </a:lvl6pPr>
            <a:lvl7pPr marL="4114800" indent="0">
              <a:buNone/>
              <a:defRPr sz="1350"/>
            </a:lvl7pPr>
            <a:lvl8pPr marL="4800600" indent="0">
              <a:buNone/>
              <a:defRPr sz="1350"/>
            </a:lvl8pPr>
            <a:lvl9pPr marL="5486400" indent="0">
              <a:buNone/>
              <a:defRPr sz="13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10687051" y="2971800"/>
            <a:ext cx="4398170" cy="864393"/>
          </a:xfrm>
        </p:spPr>
        <p:txBody>
          <a:bodyPr anchor="b">
            <a:noAutofit/>
          </a:bodyPr>
          <a:lstStyle>
            <a:lvl1pPr marL="0" indent="0">
              <a:buNone/>
              <a:defRPr sz="3600" b="0">
                <a:solidFill>
                  <a:schemeClr val="accent1"/>
                </a:solidFill>
              </a:defRPr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10687051" y="4000500"/>
            <a:ext cx="4398170" cy="5384007"/>
          </a:xfrm>
        </p:spPr>
        <p:txBody>
          <a:bodyPr anchor="t">
            <a:normAutofit/>
          </a:bodyPr>
          <a:lstStyle>
            <a:lvl1pPr marL="0" indent="0">
              <a:buNone/>
              <a:defRPr sz="2100"/>
            </a:lvl1pPr>
            <a:lvl2pPr marL="685800" indent="0">
              <a:buNone/>
              <a:defRPr sz="1800"/>
            </a:lvl2pPr>
            <a:lvl3pPr marL="1371600" indent="0">
              <a:buNone/>
              <a:defRPr sz="1500"/>
            </a:lvl3pPr>
            <a:lvl4pPr marL="2057400" indent="0">
              <a:buNone/>
              <a:defRPr sz="1350"/>
            </a:lvl4pPr>
            <a:lvl5pPr marL="2743200" indent="0">
              <a:buNone/>
              <a:defRPr sz="1350"/>
            </a:lvl5pPr>
            <a:lvl6pPr marL="3429000" indent="0">
              <a:buNone/>
              <a:defRPr sz="1350"/>
            </a:lvl6pPr>
            <a:lvl7pPr marL="4114800" indent="0">
              <a:buNone/>
              <a:defRPr sz="1350"/>
            </a:lvl7pPr>
            <a:lvl8pPr marL="4800600" indent="0">
              <a:buNone/>
              <a:defRPr sz="1350"/>
            </a:lvl8pPr>
            <a:lvl9pPr marL="5486400" indent="0">
              <a:buNone/>
              <a:defRPr sz="13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5589213" y="3200400"/>
            <a:ext cx="0" cy="59436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10443341" y="3200400"/>
            <a:ext cx="0" cy="5950323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047476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63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8695" y="6376424"/>
            <a:ext cx="4410075" cy="864393"/>
          </a:xfrm>
        </p:spPr>
        <p:txBody>
          <a:bodyPr anchor="b">
            <a:noAutofit/>
          </a:bodyPr>
          <a:lstStyle>
            <a:lvl1pPr marL="0" indent="0">
              <a:buNone/>
              <a:defRPr sz="3600" b="0">
                <a:solidFill>
                  <a:schemeClr val="accent1"/>
                </a:solidFill>
              </a:defRPr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78695" y="3314700"/>
            <a:ext cx="4410075" cy="2286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400"/>
            </a:lvl1pPr>
            <a:lvl2pPr marL="685800" indent="0">
              <a:buNone/>
              <a:defRPr sz="2400"/>
            </a:lvl2pPr>
            <a:lvl3pPr marL="1371600" indent="0">
              <a:buNone/>
              <a:defRPr sz="2400"/>
            </a:lvl3pPr>
            <a:lvl4pPr marL="2057400" indent="0">
              <a:buNone/>
              <a:defRPr sz="2400"/>
            </a:lvl4pPr>
            <a:lvl5pPr marL="2743200" indent="0">
              <a:buNone/>
              <a:defRPr sz="2400"/>
            </a:lvl5pPr>
            <a:lvl6pPr marL="3429000" indent="0">
              <a:buNone/>
              <a:defRPr sz="2400"/>
            </a:lvl6pPr>
            <a:lvl7pPr marL="4114800" indent="0">
              <a:buNone/>
              <a:defRPr sz="2400"/>
            </a:lvl7pPr>
            <a:lvl8pPr marL="4800600" indent="0">
              <a:buNone/>
              <a:defRPr sz="2400"/>
            </a:lvl8pPr>
            <a:lvl9pPr marL="5486400" indent="0">
              <a:buNone/>
              <a:defRPr sz="24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978695" y="7240817"/>
            <a:ext cx="4410075" cy="988784"/>
          </a:xfrm>
        </p:spPr>
        <p:txBody>
          <a:bodyPr anchor="t">
            <a:normAutofit/>
          </a:bodyPr>
          <a:lstStyle>
            <a:lvl1pPr marL="0" indent="0">
              <a:buNone/>
              <a:defRPr sz="2100"/>
            </a:lvl1pPr>
            <a:lvl2pPr marL="685800" indent="0">
              <a:buNone/>
              <a:defRPr sz="1800"/>
            </a:lvl2pPr>
            <a:lvl3pPr marL="1371600" indent="0">
              <a:buNone/>
              <a:defRPr sz="1500"/>
            </a:lvl3pPr>
            <a:lvl4pPr marL="2057400" indent="0">
              <a:buNone/>
              <a:defRPr sz="1350"/>
            </a:lvl4pPr>
            <a:lvl5pPr marL="2743200" indent="0">
              <a:buNone/>
              <a:defRPr sz="1350"/>
            </a:lvl5pPr>
            <a:lvl6pPr marL="3429000" indent="0">
              <a:buNone/>
              <a:defRPr sz="1350"/>
            </a:lvl6pPr>
            <a:lvl7pPr marL="4114800" indent="0">
              <a:buNone/>
              <a:defRPr sz="1350"/>
            </a:lvl7pPr>
            <a:lvl8pPr marL="4800600" indent="0">
              <a:buNone/>
              <a:defRPr sz="1350"/>
            </a:lvl8pPr>
            <a:lvl9pPr marL="5486400" indent="0">
              <a:buNone/>
              <a:defRPr sz="13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34063" y="6376424"/>
            <a:ext cx="4395788" cy="864393"/>
          </a:xfrm>
        </p:spPr>
        <p:txBody>
          <a:bodyPr anchor="b">
            <a:noAutofit/>
          </a:bodyPr>
          <a:lstStyle>
            <a:lvl1pPr marL="0" indent="0">
              <a:buNone/>
              <a:defRPr sz="3600" b="0">
                <a:solidFill>
                  <a:schemeClr val="accent1"/>
                </a:solidFill>
              </a:defRPr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5834062" y="3314700"/>
            <a:ext cx="4395788" cy="2286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400"/>
            </a:lvl1pPr>
            <a:lvl2pPr marL="685800" indent="0">
              <a:buNone/>
              <a:defRPr sz="2400"/>
            </a:lvl2pPr>
            <a:lvl3pPr marL="1371600" indent="0">
              <a:buNone/>
              <a:defRPr sz="2400"/>
            </a:lvl3pPr>
            <a:lvl4pPr marL="2057400" indent="0">
              <a:buNone/>
              <a:defRPr sz="2400"/>
            </a:lvl4pPr>
            <a:lvl5pPr marL="2743200" indent="0">
              <a:buNone/>
              <a:defRPr sz="2400"/>
            </a:lvl5pPr>
            <a:lvl6pPr marL="3429000" indent="0">
              <a:buNone/>
              <a:defRPr sz="2400"/>
            </a:lvl6pPr>
            <a:lvl7pPr marL="4114800" indent="0">
              <a:buNone/>
              <a:defRPr sz="2400"/>
            </a:lvl7pPr>
            <a:lvl8pPr marL="4800600" indent="0">
              <a:buNone/>
              <a:defRPr sz="2400"/>
            </a:lvl8pPr>
            <a:lvl9pPr marL="5486400" indent="0">
              <a:buNone/>
              <a:defRPr sz="24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5832033" y="7240816"/>
            <a:ext cx="4401609" cy="988784"/>
          </a:xfrm>
        </p:spPr>
        <p:txBody>
          <a:bodyPr anchor="t">
            <a:normAutofit/>
          </a:bodyPr>
          <a:lstStyle>
            <a:lvl1pPr marL="0" indent="0">
              <a:buNone/>
              <a:defRPr sz="2100"/>
            </a:lvl1pPr>
            <a:lvl2pPr marL="685800" indent="0">
              <a:buNone/>
              <a:defRPr sz="1800"/>
            </a:lvl2pPr>
            <a:lvl3pPr marL="1371600" indent="0">
              <a:buNone/>
              <a:defRPr sz="1500"/>
            </a:lvl3pPr>
            <a:lvl4pPr marL="2057400" indent="0">
              <a:buNone/>
              <a:defRPr sz="1350"/>
            </a:lvl4pPr>
            <a:lvl5pPr marL="2743200" indent="0">
              <a:buNone/>
              <a:defRPr sz="1350"/>
            </a:lvl5pPr>
            <a:lvl6pPr marL="3429000" indent="0">
              <a:buNone/>
              <a:defRPr sz="1350"/>
            </a:lvl6pPr>
            <a:lvl7pPr marL="4114800" indent="0">
              <a:buNone/>
              <a:defRPr sz="1350"/>
            </a:lvl7pPr>
            <a:lvl8pPr marL="4800600" indent="0">
              <a:buNone/>
              <a:defRPr sz="1350"/>
            </a:lvl8pPr>
            <a:lvl9pPr marL="5486400" indent="0">
              <a:buNone/>
              <a:defRPr sz="13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10687051" y="6376424"/>
            <a:ext cx="4398170" cy="864393"/>
          </a:xfrm>
        </p:spPr>
        <p:txBody>
          <a:bodyPr anchor="b">
            <a:noAutofit/>
          </a:bodyPr>
          <a:lstStyle>
            <a:lvl1pPr marL="0" indent="0">
              <a:buNone/>
              <a:defRPr sz="3600" b="0">
                <a:solidFill>
                  <a:schemeClr val="accent1"/>
                </a:solidFill>
              </a:defRPr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10687049" y="3314700"/>
            <a:ext cx="4398170" cy="2286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400"/>
            </a:lvl1pPr>
            <a:lvl2pPr marL="685800" indent="0">
              <a:buNone/>
              <a:defRPr sz="2400"/>
            </a:lvl2pPr>
            <a:lvl3pPr marL="1371600" indent="0">
              <a:buNone/>
              <a:defRPr sz="2400"/>
            </a:lvl3pPr>
            <a:lvl4pPr marL="2057400" indent="0">
              <a:buNone/>
              <a:defRPr sz="2400"/>
            </a:lvl4pPr>
            <a:lvl5pPr marL="2743200" indent="0">
              <a:buNone/>
              <a:defRPr sz="2400"/>
            </a:lvl5pPr>
            <a:lvl6pPr marL="3429000" indent="0">
              <a:buNone/>
              <a:defRPr sz="2400"/>
            </a:lvl6pPr>
            <a:lvl7pPr marL="4114800" indent="0">
              <a:buNone/>
              <a:defRPr sz="2400"/>
            </a:lvl7pPr>
            <a:lvl8pPr marL="4800600" indent="0">
              <a:buNone/>
              <a:defRPr sz="2400"/>
            </a:lvl8pPr>
            <a:lvl9pPr marL="5486400" indent="0">
              <a:buNone/>
              <a:defRPr sz="24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10686863" y="7240813"/>
            <a:ext cx="4403996" cy="988784"/>
          </a:xfrm>
        </p:spPr>
        <p:txBody>
          <a:bodyPr anchor="t">
            <a:normAutofit/>
          </a:bodyPr>
          <a:lstStyle>
            <a:lvl1pPr marL="0" indent="0">
              <a:buNone/>
              <a:defRPr sz="2100"/>
            </a:lvl1pPr>
            <a:lvl2pPr marL="685800" indent="0">
              <a:buNone/>
              <a:defRPr sz="1800"/>
            </a:lvl2pPr>
            <a:lvl3pPr marL="1371600" indent="0">
              <a:buNone/>
              <a:defRPr sz="1500"/>
            </a:lvl3pPr>
            <a:lvl4pPr marL="2057400" indent="0">
              <a:buNone/>
              <a:defRPr sz="1350"/>
            </a:lvl4pPr>
            <a:lvl5pPr marL="2743200" indent="0">
              <a:buNone/>
              <a:defRPr sz="1350"/>
            </a:lvl5pPr>
            <a:lvl6pPr marL="3429000" indent="0">
              <a:buNone/>
              <a:defRPr sz="1350"/>
            </a:lvl6pPr>
            <a:lvl7pPr marL="4114800" indent="0">
              <a:buNone/>
              <a:defRPr sz="1350"/>
            </a:lvl7pPr>
            <a:lvl8pPr marL="4800600" indent="0">
              <a:buNone/>
              <a:defRPr sz="1350"/>
            </a:lvl8pPr>
            <a:lvl9pPr marL="5486400" indent="0">
              <a:buNone/>
              <a:defRPr sz="13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5589213" y="3200400"/>
            <a:ext cx="0" cy="59436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10443341" y="3200400"/>
            <a:ext cx="0" cy="5950323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1317281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2413000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2456319" y="645320"/>
            <a:ext cx="2628902" cy="8739188"/>
          </a:xfrm>
        </p:spPr>
        <p:txBody>
          <a:bodyPr vert="eaVert" anchor="b" anchorCtr="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78695" y="1331121"/>
            <a:ext cx="11134724" cy="8053386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545060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4004528"/>
            <a:ext cx="6055518" cy="628247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4338521"/>
            <a:ext cx="2283618" cy="3548180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12913518" y="2514600"/>
            <a:ext cx="4229100" cy="42291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7000"/>
                </a:schemeClr>
              </a:gs>
              <a:gs pos="69000">
                <a:schemeClr val="accent1">
                  <a:lumMod val="60000"/>
                  <a:lumOff val="40000"/>
                  <a:alpha val="0"/>
                </a:schemeClr>
              </a:gs>
              <a:gs pos="36000">
                <a:schemeClr val="accent1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713"/>
          <a:stretch/>
        </p:blipFill>
        <p:spPr>
          <a:xfrm>
            <a:off x="12000296" y="0"/>
            <a:ext cx="2405081" cy="17145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199"/>
          <a:stretch/>
        </p:blipFill>
        <p:spPr>
          <a:xfrm>
            <a:off x="12913518" y="9139299"/>
            <a:ext cx="1490601" cy="1147701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5656718" y="0"/>
            <a:ext cx="1028700" cy="1714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69167" y="679077"/>
            <a:ext cx="14107085" cy="210079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54969" y="3079378"/>
            <a:ext cx="13419812" cy="62932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5233459" y="2686052"/>
            <a:ext cx="1485899" cy="4571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65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13427360" y="4837946"/>
            <a:ext cx="5789693" cy="45720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65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528811" y="443594"/>
            <a:ext cx="1257299" cy="11515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42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693067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091" r:id="rId1"/>
    <p:sldLayoutId id="2147484092" r:id="rId2"/>
    <p:sldLayoutId id="2147484093" r:id="rId3"/>
    <p:sldLayoutId id="2147484094" r:id="rId4"/>
    <p:sldLayoutId id="2147484095" r:id="rId5"/>
    <p:sldLayoutId id="2147484096" r:id="rId6"/>
    <p:sldLayoutId id="2147484097" r:id="rId7"/>
    <p:sldLayoutId id="2147484098" r:id="rId8"/>
    <p:sldLayoutId id="2147484099" r:id="rId9"/>
    <p:sldLayoutId id="2147484100" r:id="rId10"/>
    <p:sldLayoutId id="2147484101" r:id="rId11"/>
    <p:sldLayoutId id="2147484102" r:id="rId12"/>
    <p:sldLayoutId id="2147484103" r:id="rId13"/>
    <p:sldLayoutId id="2147484104" r:id="rId14"/>
    <p:sldLayoutId id="2147484105" r:id="rId15"/>
    <p:sldLayoutId id="2147484106" r:id="rId16"/>
    <p:sldLayoutId id="2147484107" r:id="rId17"/>
  </p:sldLayoutIdLst>
  <p:hf sldNum="0" hdr="0" ftr="0" dt="0"/>
  <p:txStyles>
    <p:titleStyle>
      <a:lvl1pPr algn="l" defTabSz="685800" rtl="0" eaLnBrk="1" latinLnBrk="0" hangingPunct="1">
        <a:spcBef>
          <a:spcPct val="0"/>
        </a:spcBef>
        <a:buNone/>
        <a:defRPr sz="63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514350" indent="-514350" algn="l" defTabSz="685800" rtl="0" eaLnBrk="1" latinLnBrk="0" hangingPunct="1">
        <a:spcBef>
          <a:spcPts val="15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3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1114425" indent="-428625" algn="l" defTabSz="685800" rtl="0" eaLnBrk="1" latinLnBrk="0" hangingPunct="1">
        <a:spcBef>
          <a:spcPts val="15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7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714500" indent="-342900" algn="l" defTabSz="685800" rtl="0" eaLnBrk="1" latinLnBrk="0" hangingPunct="1">
        <a:spcBef>
          <a:spcPts val="15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4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2400300" indent="-342900" algn="l" defTabSz="685800" rtl="0" eaLnBrk="1" latinLnBrk="0" hangingPunct="1">
        <a:spcBef>
          <a:spcPts val="15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1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3086100" indent="-342900" algn="l" defTabSz="685800" rtl="0" eaLnBrk="1" latinLnBrk="0" hangingPunct="1">
        <a:spcBef>
          <a:spcPts val="15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1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3771900" indent="-342900" algn="l" defTabSz="685800" rtl="0" eaLnBrk="1" latinLnBrk="0" hangingPunct="1">
        <a:spcBef>
          <a:spcPts val="15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1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4457700" indent="-342900" algn="l" defTabSz="685800" rtl="0" eaLnBrk="1" latinLnBrk="0" hangingPunct="1">
        <a:spcBef>
          <a:spcPts val="15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1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5143500" indent="-342900" algn="l" defTabSz="685800" rtl="0" eaLnBrk="1" latinLnBrk="0" hangingPunct="1">
        <a:spcBef>
          <a:spcPts val="15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1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5829300" indent="-342900" algn="l" defTabSz="685800" rtl="0" eaLnBrk="1" latinLnBrk="0" hangingPunct="1">
        <a:spcBef>
          <a:spcPts val="15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1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6858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6858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6858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6858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6858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6858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6858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6858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80000">
              <a:schemeClr val="accent1">
                <a:lumMod val="30000"/>
                <a:lumOff val="70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5437948" y="0"/>
            <a:ext cx="10287000" cy="10287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38952" y="0"/>
            <a:ext cx="10287000" cy="10287000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9"/>
          <p:cNvSpPr txBox="1"/>
          <p:nvPr/>
        </p:nvSpPr>
        <p:spPr>
          <a:xfrm>
            <a:off x="1673092" y="5143500"/>
            <a:ext cx="15519936" cy="45674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600" b="1" dirty="0">
                <a:solidFill>
                  <a:srgbClr val="3B3120"/>
                </a:solidFill>
                <a:latin typeface="Forum"/>
                <a:sym typeface="Forum"/>
              </a:rPr>
              <a:t>45.04.01 ФИЛОЛОГИЯ</a:t>
            </a:r>
          </a:p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600" b="1" dirty="0">
                <a:solidFill>
                  <a:srgbClr val="3B3120"/>
                </a:solidFill>
                <a:latin typeface="Forum"/>
                <a:sym typeface="Forum"/>
              </a:rPr>
              <a:t>АЛТАИСТИКА И ОБЩЕЕ ЯЗЫКОЗНАНИЕ </a:t>
            </a:r>
            <a:r>
              <a:rPr lang="ru-RU" sz="6600" dirty="0">
                <a:solidFill>
                  <a:srgbClr val="3B3120"/>
                </a:solidFill>
                <a:latin typeface="Forum"/>
                <a:sym typeface="Forum"/>
              </a:rPr>
              <a:t>(магистратура)</a:t>
            </a:r>
          </a:p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6970" y="331252"/>
            <a:ext cx="5632180" cy="539804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888" y="870822"/>
            <a:ext cx="4077598" cy="162525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80000">
              <a:schemeClr val="accent1">
                <a:lumMod val="30000"/>
                <a:lumOff val="70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/>
          <p:nvPr/>
        </p:nvSpPr>
        <p:spPr>
          <a:xfrm>
            <a:off x="1401082" y="727636"/>
            <a:ext cx="16230600" cy="28361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1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3164" dirty="0">
                <a:solidFill>
                  <a:srgbClr val="3B312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Forum"/>
              </a:rPr>
              <a:t>Условия поступления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hape 1"/>
          <p:cNvSpPr/>
          <p:nvPr/>
        </p:nvSpPr>
        <p:spPr>
          <a:xfrm>
            <a:off x="2685293" y="3872793"/>
            <a:ext cx="5689514" cy="1218326"/>
          </a:xfrm>
          <a:prstGeom prst="roundRect">
            <a:avLst>
              <a:gd name="adj" fmla="val 7205"/>
            </a:avLst>
          </a:prstGeom>
          <a:noFill/>
          <a:ln w="7620">
            <a:solidFill>
              <a:srgbClr val="E5BEB2"/>
            </a:solidFill>
            <a:prstDash val="solid"/>
          </a:ln>
        </p:spPr>
      </p:sp>
      <p:sp>
        <p:nvSpPr>
          <p:cNvPr id="6" name="Shape 1"/>
          <p:cNvSpPr/>
          <p:nvPr/>
        </p:nvSpPr>
        <p:spPr>
          <a:xfrm>
            <a:off x="9876111" y="3872793"/>
            <a:ext cx="5767544" cy="1218325"/>
          </a:xfrm>
          <a:prstGeom prst="roundRect">
            <a:avLst>
              <a:gd name="adj" fmla="val 7205"/>
            </a:avLst>
          </a:prstGeom>
          <a:noFill/>
          <a:ln w="7620">
            <a:solidFill>
              <a:srgbClr val="E5BEB2"/>
            </a:solidFill>
            <a:prstDash val="solid"/>
          </a:ln>
        </p:spPr>
      </p:sp>
      <p:sp>
        <p:nvSpPr>
          <p:cNvPr id="7" name="Google Shape;41;p7"/>
          <p:cNvSpPr txBox="1"/>
          <p:nvPr/>
        </p:nvSpPr>
        <p:spPr>
          <a:xfrm>
            <a:off x="3132196" y="3927959"/>
            <a:ext cx="4795709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b="1" dirty="0">
                <a:solidFill>
                  <a:srgbClr val="3B312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Forum"/>
              </a:rPr>
              <a:t>Срок обучения 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dirty="0">
                <a:solidFill>
                  <a:srgbClr val="3B312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Forum"/>
              </a:rPr>
              <a:t>2 года </a:t>
            </a:r>
            <a:endParaRPr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Google Shape;41;p7"/>
          <p:cNvSpPr txBox="1"/>
          <p:nvPr/>
        </p:nvSpPr>
        <p:spPr>
          <a:xfrm>
            <a:off x="10407219" y="3927959"/>
            <a:ext cx="4795709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b="1" dirty="0">
                <a:solidFill>
                  <a:srgbClr val="3B312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Forum"/>
              </a:rPr>
              <a:t>Форма обучения 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dirty="0">
                <a:solidFill>
                  <a:srgbClr val="3B312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Forum"/>
              </a:rPr>
              <a:t>очная</a:t>
            </a:r>
            <a:endParaRPr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Google Shape;41;p7"/>
          <p:cNvSpPr txBox="1"/>
          <p:nvPr/>
        </p:nvSpPr>
        <p:spPr>
          <a:xfrm>
            <a:off x="5530051" y="5819442"/>
            <a:ext cx="7285047" cy="677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400" b="1" dirty="0">
                <a:solidFill>
                  <a:srgbClr val="3B312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Forum"/>
              </a:rPr>
              <a:t>Общее количество мест: 19 </a:t>
            </a:r>
            <a:endParaRPr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Google Shape;41;p7"/>
          <p:cNvSpPr txBox="1"/>
          <p:nvPr/>
        </p:nvSpPr>
        <p:spPr>
          <a:xfrm>
            <a:off x="1401082" y="7112578"/>
            <a:ext cx="7285047" cy="12311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 b="1" dirty="0">
                <a:solidFill>
                  <a:srgbClr val="3B312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Forum"/>
              </a:rPr>
              <a:t>бюджетных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 dirty="0">
                <a:solidFill>
                  <a:srgbClr val="3B312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Forum"/>
              </a:rPr>
              <a:t>13 мест</a:t>
            </a:r>
            <a:endParaRPr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Google Shape;41;p7"/>
          <p:cNvSpPr txBox="1"/>
          <p:nvPr/>
        </p:nvSpPr>
        <p:spPr>
          <a:xfrm>
            <a:off x="9162551" y="7112578"/>
            <a:ext cx="7285047" cy="12311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 b="1" dirty="0">
                <a:solidFill>
                  <a:srgbClr val="3B312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Forum"/>
              </a:rPr>
              <a:t>договорных 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 dirty="0">
                <a:solidFill>
                  <a:srgbClr val="3B312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Forum"/>
              </a:rPr>
              <a:t>6 мест</a:t>
            </a:r>
            <a:endParaRPr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80000">
              <a:schemeClr val="accent1">
                <a:lumMod val="30000"/>
                <a:lumOff val="70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8"/>
          <p:cNvSpPr txBox="1"/>
          <p:nvPr/>
        </p:nvSpPr>
        <p:spPr>
          <a:xfrm>
            <a:off x="218304" y="1934748"/>
            <a:ext cx="9691646" cy="6980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457200" indent="-457200">
              <a:lnSpc>
                <a:spcPct val="140014"/>
              </a:lnSpc>
              <a:buFont typeface="Arial" panose="020B0604020202020204" pitchFamily="34" charset="0"/>
              <a:buChar char="•"/>
            </a:pP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сетевая форма реализации образовательной программы совместно с Иссык-Кульским государственным университетом им. К.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Тыныстанова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(Республика Кыргызстан)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возможность обучения по программе «двух дипломов»; </a:t>
            </a:r>
          </a:p>
          <a:p>
            <a:pPr marL="457200" indent="-457200">
              <a:lnSpc>
                <a:spcPct val="140014"/>
              </a:lnSpc>
              <a:buFont typeface="Arial" panose="020B0604020202020204" pitchFamily="34" charset="0"/>
              <a:buChar char="•"/>
            </a:pP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у выпускников различных компетенций, обеспечивающих их высокую конкурентоспособность на рынке труда.</a:t>
            </a:r>
          </a:p>
        </p:txBody>
      </p:sp>
      <p:sp>
        <p:nvSpPr>
          <p:cNvPr id="59" name="Google Shape;59;p8"/>
          <p:cNvSpPr txBox="1"/>
          <p:nvPr/>
        </p:nvSpPr>
        <p:spPr>
          <a:xfrm>
            <a:off x="756936" y="222170"/>
            <a:ext cx="14787863" cy="13542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r>
              <a:rPr lang="ru-RU" sz="8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Преимущество программы:</a:t>
            </a:r>
          </a:p>
        </p:txBody>
      </p:sp>
      <p:pic>
        <p:nvPicPr>
          <p:cNvPr id="5" name="Picture 3">
            <a:extLst>
              <a:ext uri="{FF2B5EF4-FFF2-40B4-BE49-F238E27FC236}">
                <a16:creationId xmlns:a16="http://schemas.microsoft.com/office/drawing/2014/main" id="{E59E1011-A186-4FC7-9717-FEB3221943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909950" y="2525298"/>
            <a:ext cx="8159748" cy="611981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80000">
              <a:schemeClr val="accent1">
                <a:lumMod val="30000"/>
                <a:lumOff val="70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8"/>
          <p:cNvSpPr txBox="1"/>
          <p:nvPr/>
        </p:nvSpPr>
        <p:spPr>
          <a:xfrm>
            <a:off x="996263" y="3077766"/>
            <a:ext cx="16295474" cy="58169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685800" indent="-685800">
              <a:buFont typeface="Arial" panose="020B0604020202020204" pitchFamily="34" charset="0"/>
              <a:buChar char="•"/>
            </a:pPr>
            <a:r>
              <a:rPr lang="ru-R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Владение алтайскими (тюрко-монгольскими) языками;</a:t>
            </a:r>
          </a:p>
          <a:p>
            <a:pPr marL="685800" indent="-685800" algn="just">
              <a:buFont typeface="Arial" panose="020B0604020202020204" pitchFamily="34" charset="0"/>
              <a:buChar char="•"/>
            </a:pPr>
            <a:r>
              <a:rPr lang="ru-R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Полевые исследования;</a:t>
            </a:r>
          </a:p>
          <a:p>
            <a:pPr marL="685800" indent="-685800" algn="just">
              <a:buFont typeface="Arial" panose="020B0604020202020204" pitchFamily="34" charset="0"/>
              <a:buChar char="•"/>
            </a:pPr>
            <a:r>
              <a:rPr lang="ru-R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Сравнительные исследования; </a:t>
            </a:r>
          </a:p>
          <a:p>
            <a:pPr marL="685800" indent="-685800" algn="just">
              <a:buFont typeface="Arial" panose="020B0604020202020204" pitchFamily="34" charset="0"/>
              <a:buChar char="•"/>
            </a:pPr>
            <a:r>
              <a:rPr lang="ru-R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Международные проекты</a:t>
            </a:r>
          </a:p>
          <a:p>
            <a:pPr marL="685800" indent="-685800" algn="just">
              <a:buFont typeface="Arial" panose="020B0604020202020204" pitchFamily="34" charset="0"/>
              <a:buChar char="•"/>
            </a:pPr>
            <a:r>
              <a:rPr lang="ru-R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Современные методы науки; </a:t>
            </a: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ru-R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Цифровые технологии;</a:t>
            </a:r>
          </a:p>
        </p:txBody>
      </p:sp>
      <p:sp>
        <p:nvSpPr>
          <p:cNvPr id="3" name="Google Shape;90;p12">
            <a:extLst>
              <a:ext uri="{FF2B5EF4-FFF2-40B4-BE49-F238E27FC236}">
                <a16:creationId xmlns:a16="http://schemas.microsoft.com/office/drawing/2014/main" id="{ED0F4E09-DD17-412A-A12A-03AD7A448537}"/>
              </a:ext>
            </a:extLst>
          </p:cNvPr>
          <p:cNvSpPr txBox="1"/>
          <p:nvPr/>
        </p:nvSpPr>
        <p:spPr>
          <a:xfrm>
            <a:off x="0" y="0"/>
            <a:ext cx="18288000" cy="30777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/>
            <a:r>
              <a:rPr lang="ru-RU" sz="1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НАВЫКИ НАШИХ </a:t>
            </a:r>
          </a:p>
          <a:p>
            <a:pPr algn="ctr"/>
            <a:r>
              <a:rPr lang="ru-RU" sz="1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ВЫПУСКНИКОВ</a:t>
            </a:r>
          </a:p>
        </p:txBody>
      </p:sp>
    </p:spTree>
    <p:extLst>
      <p:ext uri="{BB962C8B-B14F-4D97-AF65-F5344CB8AC3E}">
        <p14:creationId xmlns:p14="http://schemas.microsoft.com/office/powerpoint/2010/main" val="5935037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80000">
              <a:schemeClr val="accent1">
                <a:lumMod val="30000"/>
                <a:lumOff val="70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Google Shape;9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2294726" y="7349673"/>
            <a:ext cx="5487325" cy="548728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Прямоугольник 1"/>
          <p:cNvSpPr/>
          <p:nvPr/>
        </p:nvSpPr>
        <p:spPr>
          <a:xfrm>
            <a:off x="1012777" y="1227794"/>
            <a:ext cx="7565630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dirty="0">
                <a:latin typeface="Times New Roman" panose="02020603050405020304" pitchFamily="18" charset="0"/>
                <a:ea typeface="Malgun Gothic" panose="020B0503020000020004" pitchFamily="34" charset="-127"/>
                <a:cs typeface="Times New Roman" panose="02020603050405020304" pitchFamily="18" charset="0"/>
              </a:rPr>
              <a:t>Наука и академическая деятельность: </a:t>
            </a:r>
          </a:p>
          <a:p>
            <a:pPr algn="ctr"/>
            <a:r>
              <a:rPr lang="ru-RU" sz="4400" dirty="0">
                <a:latin typeface="Times New Roman" panose="02020603050405020304" pitchFamily="18" charset="0"/>
                <a:ea typeface="Malgun Gothic" panose="020B0503020000020004" pitchFamily="34" charset="-127"/>
                <a:cs typeface="Times New Roman" panose="02020603050405020304" pitchFamily="18" charset="0"/>
              </a:rPr>
              <a:t>работа  в университетах, </a:t>
            </a:r>
          </a:p>
          <a:p>
            <a:pPr algn="ctr"/>
            <a:r>
              <a:rPr lang="ru-RU" sz="4400" dirty="0">
                <a:latin typeface="Times New Roman" panose="02020603050405020304" pitchFamily="18" charset="0"/>
                <a:ea typeface="Malgun Gothic" panose="020B0503020000020004" pitchFamily="34" charset="-127"/>
                <a:cs typeface="Times New Roman" panose="02020603050405020304" pitchFamily="18" charset="0"/>
              </a:rPr>
              <a:t>научных институтах и лабораториях</a:t>
            </a:r>
            <a:endParaRPr lang="ru-RU" sz="4400" dirty="0">
              <a:effectLst/>
              <a:latin typeface="Times New Roman" panose="02020603050405020304" pitchFamily="18" charset="0"/>
              <a:ea typeface="Malgun Gothic" panose="020B0503020000020004" pitchFamily="34" charset="-127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4217" y="893000"/>
            <a:ext cx="6159055" cy="4619291"/>
          </a:xfrm>
          <a:prstGeom prst="rect">
            <a:avLst/>
          </a:prstGeom>
        </p:spPr>
      </p:pic>
      <p:sp>
        <p:nvSpPr>
          <p:cNvPr id="6" name="Google Shape;90;p12">
            <a:extLst>
              <a:ext uri="{FF2B5EF4-FFF2-40B4-BE49-F238E27FC236}">
                <a16:creationId xmlns:a16="http://schemas.microsoft.com/office/drawing/2014/main" id="{22539C71-D1CA-4B2C-861F-448E4604835D}"/>
              </a:ext>
            </a:extLst>
          </p:cNvPr>
          <p:cNvSpPr txBox="1"/>
          <p:nvPr/>
        </p:nvSpPr>
        <p:spPr>
          <a:xfrm>
            <a:off x="610703" y="132221"/>
            <a:ext cx="17066594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/>
            <a:r>
              <a:rPr lang="ru-RU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КАРЬЕРНЫЕ ПЕРСПЕКТИВЫ 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427C155-F8CD-44C8-A86F-3C75183CC9A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710" y="4970245"/>
            <a:ext cx="6805397" cy="5104048"/>
          </a:xfrm>
          <a:prstGeom prst="rect">
            <a:avLst/>
          </a:prstGeo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F9249A2D-5F46-4FF0-925E-BA72DF718678}"/>
              </a:ext>
            </a:extLst>
          </p:cNvPr>
          <p:cNvSpPr/>
          <p:nvPr/>
        </p:nvSpPr>
        <p:spPr>
          <a:xfrm>
            <a:off x="7715250" y="5442072"/>
            <a:ext cx="1057275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Образование: преподавание в школах, колледжах или языковых центрах, разработка методики преподавания и учебные материалы;</a:t>
            </a:r>
          </a:p>
          <a:p>
            <a:pPr algn="ctr"/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Государственные и муниципальные службы: работа в органах культуры и образования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80000">
              <a:schemeClr val="accent1">
                <a:lumMod val="30000"/>
                <a:lumOff val="70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Google Shape;9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2294726" y="7349673"/>
            <a:ext cx="5487325" cy="5487280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13"/>
          <p:cNvSpPr txBox="1"/>
          <p:nvPr/>
        </p:nvSpPr>
        <p:spPr>
          <a:xfrm>
            <a:off x="448936" y="705189"/>
            <a:ext cx="17225319" cy="27084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/>
            <a:r>
              <a:rPr lang="ru-R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Выпускники программы </a:t>
            </a:r>
          </a:p>
          <a:p>
            <a:pPr algn="ctr"/>
            <a:r>
              <a:rPr lang="ru-R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5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Алтаистика</a:t>
            </a:r>
            <a:r>
              <a:rPr lang="ru-R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общее языкознание» открывают перед собой широкий спектр профессиональных возможностей: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0861105" y="4331357"/>
            <a:ext cx="704589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Международная деятельность и управление: дипломатия, межкультурное сотрудничество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936" y="3242173"/>
            <a:ext cx="9742372" cy="6492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93237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80000">
              <a:schemeClr val="accent1">
                <a:lumMod val="30000"/>
                <a:lumOff val="70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25"/>
          <p:cNvSpPr txBox="1"/>
          <p:nvPr/>
        </p:nvSpPr>
        <p:spPr>
          <a:xfrm>
            <a:off x="442269" y="214695"/>
            <a:ext cx="10485635" cy="29546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9600" dirty="0">
                <a:solidFill>
                  <a:srgbClr val="3B312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Forum"/>
              </a:rPr>
              <a:t>НАШИ КОНТАКТЫ</a:t>
            </a:r>
            <a:endParaRPr sz="9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772914" y="3175333"/>
            <a:ext cx="1639113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tabLst>
                <a:tab pos="180340" algn="l"/>
              </a:tabLst>
            </a:pPr>
            <a:r>
              <a:rPr lang="ru-RU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Институт калмыцкой филологии и востоковедения</a:t>
            </a:r>
            <a:endParaRPr lang="ru-RU" sz="4800" b="1" dirty="0">
              <a:effectLst/>
              <a:latin typeface="Times New Roman" panose="02020603050405020304" pitchFamily="18" charset="0"/>
              <a:ea typeface="Malgun Gothic" panose="020B0503020000020004" pitchFamily="34" charset="-127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1417643" y="4550075"/>
            <a:ext cx="662322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Адрес: 358000, Республика Калмыкия, г. Элиста, </a:t>
            </a:r>
          </a:p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ул. Пушкина 7,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КалмГУ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корпус 6,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каб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103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11234557" y="7191818"/>
            <a:ext cx="6806308" cy="8400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tabLst>
                <a:tab pos="180340" algn="l"/>
              </a:tabLst>
            </a:pPr>
            <a:r>
              <a:rPr lang="ru-RU" sz="3600" dirty="0">
                <a:latin typeface="Times New Roman" panose="02020603050405020304" pitchFamily="18" charset="0"/>
                <a:ea typeface="Malgun Gothic" panose="020B0503020000020004" pitchFamily="34" charset="-127"/>
                <a:cs typeface="Times New Roman" panose="02020603050405020304" pitchFamily="18" charset="0"/>
              </a:rPr>
              <a:t>Эл. почта:</a:t>
            </a:r>
            <a:r>
              <a:rPr lang="en-US" sz="3600" dirty="0">
                <a:latin typeface="Times New Roman" panose="02020603050405020304" pitchFamily="18" charset="0"/>
                <a:ea typeface="Malgun Gothic" panose="020B0503020000020004" pitchFamily="34" charset="-127"/>
                <a:cs typeface="Times New Roman" panose="02020603050405020304" pitchFamily="18" charset="0"/>
              </a:rPr>
              <a:t> mingiyan75@mail.ru</a:t>
            </a:r>
            <a:endParaRPr lang="ru-RU" sz="3600" dirty="0">
              <a:effectLst/>
              <a:latin typeface="Times New Roman" panose="02020603050405020304" pitchFamily="18" charset="0"/>
              <a:ea typeface="Malgun Gothic" panose="020B0503020000020004" pitchFamily="34" charset="-127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1234557" y="8124850"/>
            <a:ext cx="4892999" cy="8400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tabLst>
                <a:tab pos="180340" algn="l"/>
              </a:tabLst>
            </a:pPr>
            <a:r>
              <a:rPr lang="ru-RU" sz="3600" dirty="0">
                <a:latin typeface="Times New Roman" panose="02020603050405020304" pitchFamily="18" charset="0"/>
                <a:ea typeface="Malgun Gothic" panose="020B0503020000020004" pitchFamily="34" charset="-127"/>
                <a:cs typeface="Times New Roman" panose="02020603050405020304" pitchFamily="18" charset="0"/>
              </a:rPr>
              <a:t>Телефон: 89093981680</a:t>
            </a:r>
            <a:endParaRPr lang="ru-RU" sz="3600" dirty="0">
              <a:effectLst/>
              <a:latin typeface="Times New Roman" panose="02020603050405020304" pitchFamily="18" charset="0"/>
              <a:ea typeface="Malgun Gothic" panose="020B0503020000020004" pitchFamily="34" charset="-127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504" y="4550075"/>
            <a:ext cx="10058400" cy="528348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50395" y="220522"/>
            <a:ext cx="3691854" cy="1471501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Ион">
      <a:dk1>
        <a:sysClr val="windowText" lastClr="000000"/>
      </a:dk1>
      <a:lt1>
        <a:sysClr val="window" lastClr="FFFFFF"/>
      </a:lt1>
      <a:dk2>
        <a:srgbClr val="EE5818"/>
      </a:dk2>
      <a:lt2>
        <a:srgbClr val="EBEBEB"/>
      </a:lt2>
      <a:accent1>
        <a:srgbClr val="F5A408"/>
      </a:accent1>
      <a:accent2>
        <a:srgbClr val="FA731A"/>
      </a:accent2>
      <a:accent3>
        <a:srgbClr val="AB9281"/>
      </a:accent3>
      <a:accent4>
        <a:srgbClr val="A18CD0"/>
      </a:accent4>
      <a:accent5>
        <a:srgbClr val="8EBBD2"/>
      </a:accent5>
      <a:accent6>
        <a:srgbClr val="ACC995"/>
      </a:accent6>
      <a:hlink>
        <a:srgbClr val="FAC96A"/>
      </a:hlink>
      <a:folHlink>
        <a:srgbClr val="FCDB9B"/>
      </a:folHlink>
    </a:clrScheme>
    <a:fontScheme name="Ион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04000"/>
                <a:satMod val="128000"/>
                <a:lumMod val="10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68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2000"/>
                <a:hueMod val="42000"/>
                <a:satMod val="124000"/>
                <a:lumMod val="62000"/>
              </a:schemeClr>
              <a:schemeClr val="phClr">
                <a:tint val="96000"/>
                <a:satMod val="13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5A2F9111-B2DB-470C-BA56-608F9B658826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211</TotalTime>
  <Words>211</Words>
  <Application>Microsoft Office PowerPoint</Application>
  <PresentationFormat>Произвольный</PresentationFormat>
  <Paragraphs>39</Paragraphs>
  <Slides>7</Slides>
  <Notes>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3" baseType="lpstr">
      <vt:lpstr>Times New Roman</vt:lpstr>
      <vt:lpstr>Century Gothic</vt:lpstr>
      <vt:lpstr>Forum</vt:lpstr>
      <vt:lpstr>Wingdings 3</vt:lpstr>
      <vt:lpstr>Arial</vt:lpstr>
      <vt:lpstr>Ион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Star</dc:creator>
  <cp:lastModifiedBy>Людмила Лиджиева</cp:lastModifiedBy>
  <cp:revision>19</cp:revision>
  <dcterms:modified xsi:type="dcterms:W3CDTF">2026-04-06T13:49:01Z</dcterms:modified>
</cp:coreProperties>
</file>